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25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174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03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733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714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722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91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27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908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03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94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09F83-7207-4DA1-9F98-B28A525607C2}" type="datetimeFigureOut">
              <a:rPr lang="es-ES" smtClean="0"/>
              <a:t>04/01/2017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4660F-D365-4B53-84C5-C382D7BFEB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518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63471"/>
            <a:ext cx="8611892" cy="4107052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sz="9600" b="1" dirty="0">
                <a:solidFill>
                  <a:srgbClr val="00B050"/>
                </a:solidFill>
                <a:latin typeface="AR ESSENCE" panose="02000000000000000000" pitchFamily="2" charset="0"/>
              </a:rPr>
              <a:t>El reino </a:t>
            </a:r>
            <a:br>
              <a:rPr lang="es-ES" sz="9600" b="1" dirty="0">
                <a:solidFill>
                  <a:srgbClr val="00B050"/>
                </a:solidFill>
                <a:latin typeface="AR ESSENCE" panose="02000000000000000000" pitchFamily="2" charset="0"/>
              </a:rPr>
            </a:br>
            <a:r>
              <a:rPr lang="es-ES" sz="9600" b="1" dirty="0">
                <a:solidFill>
                  <a:srgbClr val="00B050"/>
                </a:solidFill>
                <a:latin typeface="AR ESSENCE" panose="02000000000000000000" pitchFamily="2" charset="0"/>
              </a:rPr>
              <a:t>de las hortalizas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3519" y="2712987"/>
            <a:ext cx="3218481" cy="414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0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29897" y="325464"/>
            <a:ext cx="10895309" cy="2712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un bosque había una vez un reino muy pequeñito donde vivía el Rey Rehogado, el Rey Rehogado tenía una capa roja, una corona muy grande, y tenía cuatro hijos e hijas: La princesa Lechuga, la princesa Zanahoria, el príncipe Maíz y el Príncipe Tomate. 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1" y="3239146"/>
            <a:ext cx="2433234" cy="3239146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198" y="3239146"/>
            <a:ext cx="2143211" cy="3239146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931" y="3239147"/>
            <a:ext cx="2391188" cy="323914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pic>
        <p:nvPicPr>
          <p:cNvPr id="6" name="Imagen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641" y="3239146"/>
            <a:ext cx="2267200" cy="3239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8290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0963" y="340963"/>
            <a:ext cx="88030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este reino,</a:t>
            </a:r>
          </a:p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también vivía el hada del Agua,</a:t>
            </a:r>
          </a:p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 gracias a ella nadie pasaba hambre.</a:t>
            </a:r>
            <a:endParaRPr lang="es-ES" sz="3200" dirty="0"/>
          </a:p>
        </p:txBody>
      </p:sp>
      <p:sp>
        <p:nvSpPr>
          <p:cNvPr id="3" name="Rectángulo 2"/>
          <p:cNvSpPr/>
          <p:nvPr/>
        </p:nvSpPr>
        <p:spPr>
          <a:xfrm>
            <a:off x="340963" y="2061275"/>
            <a:ext cx="7563173" cy="4237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hada era la madrina de las cuatro hijas e hijos del Rey Rehogado, y les dio un don muy especial. 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ropa de los príncipes y de las princesas tenía muchas verduras tantas verduras que se repartían a todos las personas que vivían allí y así nadie pasaba hambre.</a:t>
            </a:r>
            <a:endParaRPr lang="es-E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356" y="557939"/>
            <a:ext cx="3732830" cy="595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9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0481" y="185980"/>
            <a:ext cx="116702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Pero, el Rey estaba muy preocupado por sus hijos e hijas, uno de ellos estaba triste pero no se acordaba de quien era asique decidió llamar a la Hada del Agua para que le ayudase. ``Hada del Agua´´</a:t>
            </a:r>
            <a:endParaRPr lang="es-ES" sz="3200" dirty="0"/>
          </a:p>
        </p:txBody>
      </p:sp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75" y="3301140"/>
            <a:ext cx="2154598" cy="3192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219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5980" y="232475"/>
            <a:ext cx="11608230" cy="5669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3200" dirty="0">
              <a:solidFill>
                <a:srgbClr val="00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AR HERMANN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hada del Agua en cuanto escuchó que quien la llamaba era el rey, se fue volando hasta la casa del Rey `` Hola Rey Rehogado ¿Qué ocurre?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``Estoy muy preocupado Hada del Agua mis hijas e hijos deberían estar todos felices pero no es así uno de ellos siempre está triste´´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hada muy sorprendida le dijo:`` ¿Cómo? Esto no puede ser así Llamaremos a todas tus hijas e hijos para ver quien está triste´´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31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23986" y="139485"/>
            <a:ext cx="12068014" cy="546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Rey llamó a su hija la princesa Lechuga, pero Lechuga no le oía por mas que la llamaba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asi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que la llamó un poco mas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fuerte:``Princesa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lechuga!! Princesa Lechuga!! La princesa Lechuga le oyó y fue donde estaba su padre ``Hola Papa, hola hada del agua!! Papa ¿para que me has llamado?´´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``Lechuguita quería hacerte una pregunta porque estoy muy preocupado, ¿estás triste?´´ ``No papa yo estoy muy contenta con las hojas de mi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ropa´´El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Rey se sorprendió un poco y dijo ``entonces hada del agua, lechuga no es la que está triste, ella es feliz con sus hojas verdes´´</a:t>
            </a:r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480" y="4881401"/>
            <a:ext cx="1200392" cy="197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9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3984" y="-123985"/>
            <a:ext cx="11809709" cy="5680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hada le contesto ``Pues claro que no es Lechuga la que está triste ella es feliz con sus hojas verdes´´</a:t>
            </a:r>
          </a:p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Asique decidieron llamar a la segunda hija, la princesa Zanahoria. El Rey la empezó a llamar ``Princesa Zanahoria!! Princesa Zanahoria!!  La princesa zanahoria escuchó a su padre y fue a donde su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papa.``Hola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papa, anda hola hada del agua, ¿para que me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necesitas?´´``Hola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Zanahoria, estoy muy preocupado porque uno de tus hermanos está triste ¿tu estas triste?´´</a:t>
            </a:r>
          </a:p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``No papa, yo estoy muy contenta con las zanahorias de</a:t>
            </a:r>
          </a:p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mi ropa´´.</a:t>
            </a:r>
          </a:p>
        </p:txBody>
      </p:sp>
      <p:pic>
        <p:nvPicPr>
          <p:cNvPr id="3" name="Imagen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837" y="4373478"/>
            <a:ext cx="1266825" cy="236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06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9966" y="154983"/>
            <a:ext cx="11882034" cy="4282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Rey se sorprendió, tampoco era su hija Zanahoria y dijo ``Hada del agua mi hija Zanahoria tampoco es ¡Ella siempre esta contenta´´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hada le contesto al rey ``¡Por supuesto que ella tampoco está triste Rehogado! Las zanahorias de su ropa son tan grandes que podrían dar de comer a todos los niños y niñas de todo el reino!!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054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2000" cy="441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Asique el Rey Rehogado decidió llamar a su tercer hijo el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Maíz.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Maíz!!!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Maiz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!! El príncipe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Maiz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al escuchar a su padre fue para ver que quería su padres. ``¡¡Hola Papa!! He oído que me llamabas, ¿necesitas que te ayude en algo?´´ ``No hijo solo quiero hacerte una pregunta porque estoy muy preocupado ¿tu estas triste?´´ El príncipe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Maiz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le respondió ``Claro que no papa, yo estoy muy contento´´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044" y="3843580"/>
            <a:ext cx="2889279" cy="277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96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Rey que estaba ya un poco confuso le dijo al Hada del Agua ``Hada tampoco es mi hijo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Maiz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el que esta triste´´</a:t>
            </a:r>
            <a:endParaRPr lang="es-ES" sz="3200" dirty="0"/>
          </a:p>
        </p:txBody>
      </p:sp>
      <p:sp>
        <p:nvSpPr>
          <p:cNvPr id="3" name="Rectángulo 2"/>
          <p:cNvSpPr/>
          <p:nvPr/>
        </p:nvSpPr>
        <p:spPr>
          <a:xfrm>
            <a:off x="0" y="1077217"/>
            <a:ext cx="12192000" cy="343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 el hada le contestó ``Pues claro que no es el quien está triste, el maíz que lleva en su ropa es tan amarillo  y tan dulce, ¡que le encanta a todo el reino!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Asique como el príncipe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Maiz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no era, se fue por donde había venido y el Rey llamó a su cuarto hijo, el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Tomate.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998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39485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``¡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Tomate! ¡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Tomate!´´ Cuando Tomate vino estaba muy triste y estaba llorando muchísimo.</a:t>
            </a:r>
            <a:endParaRPr lang="es-ES" sz="3200" dirty="0"/>
          </a:p>
        </p:txBody>
      </p:sp>
      <p:pic>
        <p:nvPicPr>
          <p:cNvPr id="3" name="Imagen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256" y="4734560"/>
            <a:ext cx="2123440" cy="212344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216703"/>
            <a:ext cx="1196219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Rey cuando le </a:t>
            </a:r>
            <a:r>
              <a:rPr kumimoji="0" lang="es-ES" altLang="es-ES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</a:t>
            </a:r>
            <a:r>
              <a:rPr kumimoji="0" lang="es-ES" altLang="es-ES" sz="3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le pregunto ``Tomatito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</a:t>
            </a: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te pasa que estas tan triste?´´ </a:t>
            </a:r>
            <a:endParaRPr kumimoji="0" lang="es-ES" altLang="es-E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``Papa mis tomates son tan verdes que nadie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los quiere probar´´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sz="3200" dirty="0">
              <a:solidFill>
                <a:srgbClr val="000000"/>
              </a:solidFill>
              <a:latin typeface="AR HERMANN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370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9485" y="123986"/>
            <a:ext cx="11887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Rey se empezó también a poner triste, no le gustaba ver a su hijo Tomate llorando y se le ocurrió una idea ``Hada del agua y ¿que podemos hacer para que mi hijo Tomate no este triste?</a:t>
            </a:r>
          </a:p>
          <a:p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Hada del Agua dijo `` Tomatito tu tranquilo que yo haré que seas feliz, espera que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peinse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un momento´´ El Hada del Agua se puso a pensar cuando ``Ah se me ha ocurrido una idea!!, Voy a buscar en mi baúl que seguro que hay algo que te sirva´´ La hada del agua empezó a buscar en su baúl ``a ver que tengo por aquí a ver que tengo por allá, ya lo encontré!!´´ La hada del agua sacó una regadera y se la dio a Tomatito `` </a:t>
            </a:r>
          </a:p>
        </p:txBody>
      </p:sp>
    </p:spTree>
    <p:extLst>
      <p:ext uri="{BB962C8B-B14F-4D97-AF65-F5344CB8AC3E}">
        <p14:creationId xmlns:p14="http://schemas.microsoft.com/office/powerpoint/2010/main" val="2463927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32502" y="1761160"/>
            <a:ext cx="6096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51954" y="74160"/>
            <a:ext cx="11940045" cy="451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Tomatito te voy a dar un don muy especial, serás el único de tus hermanas y de tu hermano que podrá cambiar tus tomates de color, solo tienes que echar a tus tomates agua con esta regadera´´ El hada le dio al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Tomate la regadera.</a:t>
            </a:r>
            <a:endParaRPr lang="es-E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``Muchas gracias Hada del agua estoy deseando de probarlo´´</a:t>
            </a:r>
            <a:endParaRPr lang="es-E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príncipe Tomate estaba tan impaciente que no espero ni un segundo más y se echo el agua de la regadera por encima de sus tomates. </a:t>
            </a:r>
            <a:endParaRPr lang="es-E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43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4983" y="0"/>
            <a:ext cx="12037017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Tomatito se sorprendió al ver que sus tomates estaban cambiando de color!! Ahora eran rojos!! ``¡Mira papa! Mis tomates ahora son rojos! Seguro que ahora todas las personas que viven en este reino van a querer probar mis tomates!!´´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http://previews.123rf.com/images/grgroup/grgroup1112/grgroup111200034/11618414-lindo-tomate-de-dibujos-animados-sobre-fondo-blanco-ilustraci-n-vectorial-Foto-de-archiv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076" y="2309247"/>
            <a:ext cx="4479010" cy="3797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3121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9932" y="542441"/>
            <a:ext cx="11572068" cy="3986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Rey se sorprendió muchísimo, los tomates de su hijo era tan bonitos ``Tomatito estoy muy contento de que por fin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sonrias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seguro que ahora todo el reino está deseando de probarlos´´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Desde aquel día los tomates del </a:t>
            </a:r>
            <a:r>
              <a:rPr lang="es-ES" sz="3200" dirty="0" err="1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Principe</a:t>
            </a: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Tomate se convirtieron en la comida favorita del reino y 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 HERMAN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todo el mundo comía de esos tomates rojos!!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844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1118</Words>
  <Application>Microsoft Office PowerPoint</Application>
  <PresentationFormat>Panorámica</PresentationFormat>
  <Paragraphs>41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 ESSENCE</vt:lpstr>
      <vt:lpstr>AR HERMANN</vt:lpstr>
      <vt:lpstr>Arial</vt:lpstr>
      <vt:lpstr>Calibri</vt:lpstr>
      <vt:lpstr>Calibri Light</vt:lpstr>
      <vt:lpstr>Times New Roman</vt:lpstr>
      <vt:lpstr>Tema de Office</vt:lpstr>
      <vt:lpstr> El reino  de las hortalizas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reino  de las hortalizas</dc:title>
  <dc:creator>laura lopez</dc:creator>
  <cp:lastModifiedBy>laura lopez</cp:lastModifiedBy>
  <cp:revision>4</cp:revision>
  <dcterms:created xsi:type="dcterms:W3CDTF">2017-01-04T14:37:34Z</dcterms:created>
  <dcterms:modified xsi:type="dcterms:W3CDTF">2017-01-04T15:04:45Z</dcterms:modified>
</cp:coreProperties>
</file>