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7" d="100"/>
          <a:sy n="57" d="100"/>
        </p:scale>
        <p:origin x="534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5864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854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861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0721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326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5565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21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72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076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2847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680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3C633-0055-4667-BCD8-4F33C593160E}" type="datetimeFigureOut">
              <a:rPr lang="es-ES" smtClean="0"/>
              <a:t>02/01/2017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CCD21-FAE2-43A0-842D-CECCCE4BAA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347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9838" y="0"/>
            <a:ext cx="1223183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30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El monstruo de los colores no sabe qué le pasa. Se ha hecho un lío con las emociones y ahora toca deshacer el embrollo. </a:t>
            </a:r>
          </a:p>
          <a:p>
            <a:pPr marL="0" indent="0">
              <a:buNone/>
            </a:pPr>
            <a:r>
              <a:rPr lang="es-ES" dirty="0"/>
              <a:t>¿Será capaz de poner en orden la alegría, la tristeza, la rabia, el miedo y la calma?</a:t>
            </a:r>
          </a:p>
          <a:p>
            <a:pPr marL="0" indent="0">
              <a:buNone/>
            </a:pPr>
            <a:r>
              <a:rPr lang="es-ES" dirty="0"/>
              <a:t>Este es el monstruo de colores.</a:t>
            </a:r>
          </a:p>
          <a:p>
            <a:pPr marL="0" indent="0">
              <a:buNone/>
            </a:pPr>
            <a:r>
              <a:rPr lang="es-ES" dirty="0"/>
              <a:t>Hoy se ha levantado raro, confuso, </a:t>
            </a:r>
          </a:p>
          <a:p>
            <a:pPr marL="0" indent="0">
              <a:buNone/>
            </a:pPr>
            <a:r>
              <a:rPr lang="es-ES" dirty="0"/>
              <a:t>Aturdido..</a:t>
            </a:r>
          </a:p>
          <a:p>
            <a:pPr marL="0" indent="0">
              <a:buNone/>
            </a:pPr>
            <a:r>
              <a:rPr lang="es-ES" dirty="0"/>
              <a:t>No sabe muy bien qué le pasa.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000" y="3240000"/>
            <a:ext cx="4644000" cy="34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9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00"/>
            <a:ext cx="12192000" cy="6768000"/>
          </a:xfrm>
        </p:spPr>
      </p:pic>
    </p:spTree>
    <p:extLst>
      <p:ext uri="{BB962C8B-B14F-4D97-AF65-F5344CB8AC3E}">
        <p14:creationId xmlns:p14="http://schemas.microsoft.com/office/powerpoint/2010/main" val="1932041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210"/>
            <a:ext cx="12192000" cy="6846789"/>
          </a:xfrm>
        </p:spPr>
      </p:pic>
    </p:spTree>
    <p:extLst>
      <p:ext uri="{BB962C8B-B14F-4D97-AF65-F5344CB8AC3E}">
        <p14:creationId xmlns:p14="http://schemas.microsoft.com/office/powerpoint/2010/main" val="1109916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31" y="220333"/>
            <a:ext cx="5430693" cy="567246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324" y="0"/>
            <a:ext cx="56916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0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3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02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4"/>
            <a:ext cx="12192000" cy="685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9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5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15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76"/>
            <a:ext cx="12192000" cy="681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96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42"/>
            <a:ext cx="12192000" cy="689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16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7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03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38000" cy="683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898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97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2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54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77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" y="0"/>
            <a:ext cx="6076950" cy="685799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0" y="0"/>
            <a:ext cx="6076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13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38000" cy="678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21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33" y="0"/>
            <a:ext cx="11819467" cy="687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09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76950" cy="66886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950" y="135467"/>
            <a:ext cx="6219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75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" y="0"/>
            <a:ext cx="5926455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400" y="606954"/>
            <a:ext cx="6229600" cy="625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86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4"/>
            <a:ext cx="6076950" cy="68484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0" y="0"/>
            <a:ext cx="60769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77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29"/>
            <a:ext cx="12192000" cy="680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463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73</Words>
  <Application>Microsoft Office PowerPoint</Application>
  <PresentationFormat>Panorámica</PresentationFormat>
  <Paragraphs>6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lopez</dc:creator>
  <cp:lastModifiedBy>laura lopez</cp:lastModifiedBy>
  <cp:revision>9</cp:revision>
  <dcterms:created xsi:type="dcterms:W3CDTF">2017-01-02T12:10:03Z</dcterms:created>
  <dcterms:modified xsi:type="dcterms:W3CDTF">2017-01-02T13:13:29Z</dcterms:modified>
</cp:coreProperties>
</file>