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9" d="100"/>
          <a:sy n="59" d="100"/>
        </p:scale>
        <p:origin x="117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9003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5876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3915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7327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2083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057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861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7064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499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1691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645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51615-ED22-4F5B-98D6-1FEF73B5F0F9}" type="datetimeFigureOut">
              <a:rPr lang="es-ES" smtClean="0"/>
              <a:t>03/01/2017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3019F-9118-4BF0-A19D-BB54D3B3B7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373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8723" y="175364"/>
            <a:ext cx="10759858" cy="876821"/>
          </a:xfrm>
        </p:spPr>
        <p:txBody>
          <a:bodyPr>
            <a:normAutofit fontScale="90000"/>
          </a:bodyPr>
          <a:lstStyle/>
          <a:p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ESSENCE" panose="02000000000000000000" pitchFamily="2" charset="0"/>
              </a:rPr>
              <a:t>Los animales de la granja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0912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 granja viven varios animales…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4400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7869"/>
            <a:ext cx="12192000" cy="52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33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burro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08" y="1863203"/>
            <a:ext cx="4934106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127" y="1912579"/>
            <a:ext cx="5299459" cy="425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093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La oveja 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4848616" cy="448464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337" y="1690688"/>
            <a:ext cx="5497186" cy="44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85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La cabra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091" y="1841326"/>
            <a:ext cx="5306934" cy="45845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41326"/>
            <a:ext cx="5427945" cy="458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5744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gallo, la gallina y los pollitos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669" y="1828800"/>
            <a:ext cx="5549928" cy="441079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00" y="1828799"/>
            <a:ext cx="5080000" cy="441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879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cerdo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03498"/>
            <a:ext cx="4776925" cy="3582694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657" y="1803499"/>
            <a:ext cx="5225143" cy="3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7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caballo y el pony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2491"/>
            <a:ext cx="4935583" cy="3956277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972491"/>
            <a:ext cx="5494945" cy="392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285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pavo real 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33303"/>
            <a:ext cx="5181646" cy="39972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277" y="1933304"/>
            <a:ext cx="4897465" cy="399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81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conejo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4909457" cy="437313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591" y="1690689"/>
            <a:ext cx="4797334" cy="437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40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pato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89611"/>
            <a:ext cx="4974771" cy="44413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487" y="1789611"/>
            <a:ext cx="5018314" cy="444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5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La oca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4976" y="1790378"/>
            <a:ext cx="7866530" cy="469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638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pavo y la pava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10443"/>
            <a:ext cx="5429450" cy="41801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964" y="1910442"/>
            <a:ext cx="4762500" cy="418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483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La avestruz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907268"/>
            <a:ext cx="5366657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1907268"/>
            <a:ext cx="439238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295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La vaca y el ternero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343" y="1690688"/>
            <a:ext cx="5461672" cy="456315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90687"/>
            <a:ext cx="5799009" cy="456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173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ES" sz="4400" dirty="0"/>
          </a:p>
          <a:p>
            <a:pPr marL="0" indent="0" algn="ctr">
              <a:buNone/>
            </a:pPr>
            <a:r>
              <a:rPr lang="es-ES" sz="9600" dirty="0"/>
              <a:t>Y por último….</a:t>
            </a:r>
          </a:p>
        </p:txBody>
      </p:sp>
    </p:spTree>
    <p:extLst>
      <p:ext uri="{BB962C8B-B14F-4D97-AF65-F5344CB8AC3E}">
        <p14:creationId xmlns:p14="http://schemas.microsoft.com/office/powerpoint/2010/main" val="1872898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¡¡El perro!!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4893129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846" y="1690688"/>
            <a:ext cx="57414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272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62</Words>
  <Application>Microsoft Office PowerPoint</Application>
  <PresentationFormat>Panorámica</PresentationFormat>
  <Paragraphs>18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 ESSENCE</vt:lpstr>
      <vt:lpstr>Arial</vt:lpstr>
      <vt:lpstr>Calibri</vt:lpstr>
      <vt:lpstr>Calibri Light</vt:lpstr>
      <vt:lpstr>Tema de Office</vt:lpstr>
      <vt:lpstr>Los animales de la granja</vt:lpstr>
      <vt:lpstr>En la granja viven varios animales…</vt:lpstr>
      <vt:lpstr>El burro</vt:lpstr>
      <vt:lpstr>La oveja </vt:lpstr>
      <vt:lpstr>La cabra</vt:lpstr>
      <vt:lpstr>El gallo, la gallina y los pollitos</vt:lpstr>
      <vt:lpstr>El cerdo</vt:lpstr>
      <vt:lpstr>El caballo y el pony</vt:lpstr>
      <vt:lpstr>El pavo real </vt:lpstr>
      <vt:lpstr>El conejo</vt:lpstr>
      <vt:lpstr>El pato</vt:lpstr>
      <vt:lpstr>La oca </vt:lpstr>
      <vt:lpstr>El pavo y la pava</vt:lpstr>
      <vt:lpstr>La avestruz</vt:lpstr>
      <vt:lpstr>La vaca y el ternero</vt:lpstr>
      <vt:lpstr>Presentación de PowerPoint</vt:lpstr>
      <vt:lpstr>¡¡El perro!!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animales de la granja</dc:title>
  <dc:creator>laura lopez</dc:creator>
  <cp:lastModifiedBy>laura lopez</cp:lastModifiedBy>
  <cp:revision>8</cp:revision>
  <dcterms:created xsi:type="dcterms:W3CDTF">2017-01-03T08:56:47Z</dcterms:created>
  <dcterms:modified xsi:type="dcterms:W3CDTF">2017-01-03T09:53:02Z</dcterms:modified>
</cp:coreProperties>
</file>