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792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405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4606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4787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30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680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62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54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0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77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5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D8AB9-0A5B-407A-9D8E-0E1D79305652}" type="datetimeFigureOut">
              <a:rPr lang="es-ES" smtClean="0"/>
              <a:t>06/01/2017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50E94-C6C5-493F-BB54-354B77B4D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25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883402"/>
            <a:ext cx="12192000" cy="4572001"/>
          </a:xfrm>
        </p:spPr>
        <p:txBody>
          <a:bodyPr>
            <a:noAutofit/>
          </a:bodyPr>
          <a:lstStyle/>
          <a:p>
            <a:r>
              <a:rPr lang="es-ES" sz="8000" dirty="0">
                <a:latin typeface="AR CHRISTY" panose="02000000000000000000" pitchFamily="2" charset="0"/>
              </a:rPr>
              <a:t>Estas son tus emociones, </a:t>
            </a:r>
            <a:br>
              <a:rPr lang="es-ES" sz="8000" dirty="0">
                <a:latin typeface="AR CHRISTY" panose="02000000000000000000" pitchFamily="2" charset="0"/>
              </a:rPr>
            </a:br>
            <a:r>
              <a:rPr lang="es-ES" sz="8000" dirty="0">
                <a:latin typeface="AR CHRISTY" panose="02000000000000000000" pitchFamily="2" charset="0"/>
              </a:rPr>
              <a:t>cada una tiene un color diferente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5851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>
                <a:solidFill>
                  <a:srgbClr val="FFFF00"/>
                </a:solidFill>
                <a:latin typeface="AR CHRISTY" panose="02000000000000000000" pitchFamily="2" charset="0"/>
              </a:rPr>
              <a:t>Cuando estás alegre…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dirty="0">
                <a:solidFill>
                  <a:srgbClr val="FFFF00"/>
                </a:solidFill>
                <a:latin typeface="AR CHRISTY" panose="02000000000000000000" pitchFamily="2" charset="0"/>
                <a:ea typeface="+mj-ea"/>
                <a:cs typeface="+mj-cs"/>
              </a:rPr>
              <a:t>Ríes, </a:t>
            </a:r>
            <a:r>
              <a:rPr lang="es-ES" sz="4000" dirty="0" err="1">
                <a:solidFill>
                  <a:srgbClr val="FFFF00"/>
                </a:solidFill>
                <a:latin typeface="AR CHRISTY" panose="02000000000000000000" pitchFamily="2" charset="0"/>
                <a:ea typeface="+mj-ea"/>
                <a:cs typeface="+mj-cs"/>
              </a:rPr>
              <a:t>saltás</a:t>
            </a:r>
            <a:r>
              <a:rPr lang="es-ES" sz="4000" dirty="0">
                <a:solidFill>
                  <a:srgbClr val="FFFF00"/>
                </a:solidFill>
                <a:latin typeface="AR CHRISTY" panose="02000000000000000000" pitchFamily="2" charset="0"/>
                <a:ea typeface="+mj-ea"/>
                <a:cs typeface="+mj-cs"/>
              </a:rPr>
              <a:t> y ¡brillas como el sol!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041" y="232475"/>
            <a:ext cx="3419959" cy="337863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62" y="3037668"/>
            <a:ext cx="2481747" cy="3570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302" y="3663312"/>
            <a:ext cx="2944355" cy="294435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4937" y="3037668"/>
            <a:ext cx="1921063" cy="3569999"/>
          </a:xfrm>
          <a:prstGeom prst="rect">
            <a:avLst/>
          </a:prstGeom>
        </p:spPr>
      </p:pic>
      <p:pic>
        <p:nvPicPr>
          <p:cNvPr id="10" name="audio alegri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93707" y="42130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80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07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>
                <a:solidFill>
                  <a:srgbClr val="0070C0"/>
                </a:solidFill>
                <a:latin typeface="AR CHRISTY" panose="02000000000000000000" pitchFamily="2" charset="0"/>
              </a:rPr>
              <a:t>Cuando estás triste…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dirty="0">
                <a:solidFill>
                  <a:srgbClr val="0070C0"/>
                </a:solidFill>
                <a:latin typeface="AR CHRISTY" panose="02000000000000000000" pitchFamily="2" charset="0"/>
              </a:rPr>
              <a:t>NO te apetece hacer nada y quieres estar solo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06671"/>
            <a:ext cx="4030486" cy="26123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4854" y="3006671"/>
            <a:ext cx="5269423" cy="2612352"/>
          </a:xfrm>
          <a:prstGeom prst="rect">
            <a:avLst/>
          </a:prstGeom>
        </p:spPr>
      </p:pic>
      <p:pic>
        <p:nvPicPr>
          <p:cNvPr id="6" name="audio tris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9000" y="53142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4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09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>
                <a:solidFill>
                  <a:srgbClr val="FF0000"/>
                </a:solidFill>
                <a:latin typeface="AR CHRISTY" panose="02000000000000000000" pitchFamily="2" charset="0"/>
              </a:rPr>
              <a:t>Cuando estás enfadado…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dirty="0">
                <a:solidFill>
                  <a:srgbClr val="FF0000"/>
                </a:solidFill>
                <a:latin typeface="AR CHRISTY" panose="02000000000000000000" pitchFamily="2" charset="0"/>
              </a:rPr>
              <a:t>Sientes que se ha cometido una injusticia y quieres descargar la rabia en otros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130658"/>
            <a:ext cx="3439332" cy="33088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659" y="3198127"/>
            <a:ext cx="2534860" cy="33088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459" y="3686984"/>
            <a:ext cx="4078919" cy="271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86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>
                <a:latin typeface="AR CHRISTY" panose="02000000000000000000" pitchFamily="2" charset="0"/>
              </a:rPr>
              <a:t>Cuando sientes miedo…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dirty="0">
                <a:latin typeface="AR CHRISTY" panose="02000000000000000000" pitchFamily="2" charset="0"/>
              </a:rPr>
              <a:t>Te vuelves pequeño y poca cosa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1" y="2789696"/>
            <a:ext cx="1951494" cy="33872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7131" y="2789696"/>
            <a:ext cx="3006670" cy="33872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5921" y="2789696"/>
            <a:ext cx="4240723" cy="3387267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26671" y="9713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0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95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600" dirty="0">
                <a:solidFill>
                  <a:srgbClr val="92D050"/>
                </a:solidFill>
                <a:latin typeface="AR CHRISTY" panose="02000000000000000000" pitchFamily="2" charset="0"/>
              </a:rPr>
              <a:t>Cuando estás en calma…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dirty="0">
                <a:solidFill>
                  <a:srgbClr val="92D050"/>
                </a:solidFill>
                <a:latin typeface="AR CHRISTY" panose="02000000000000000000" pitchFamily="2" charset="0"/>
              </a:rPr>
              <a:t>Te sientes en paz, respiras poco a poco y profundamente</a:t>
            </a:r>
          </a:p>
          <a:p>
            <a:pPr marL="0" indent="0">
              <a:buNone/>
            </a:pPr>
            <a:endParaRPr lang="es-ES" sz="4000" dirty="0">
              <a:solidFill>
                <a:srgbClr val="92D050"/>
              </a:solidFill>
              <a:latin typeface="AR CHRISTY" panose="02000000000000000000" pitchFamily="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146156"/>
            <a:ext cx="1688025" cy="30308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750" y="3146155"/>
            <a:ext cx="5318179" cy="3030807"/>
          </a:xfrm>
          <a:prstGeom prst="rect">
            <a:avLst/>
          </a:prstGeom>
        </p:spPr>
      </p:pic>
      <p:pic>
        <p:nvPicPr>
          <p:cNvPr id="8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59146" y="23492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324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23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76</Words>
  <Application>Microsoft Office PowerPoint</Application>
  <PresentationFormat>Panorámica</PresentationFormat>
  <Paragraphs>11</Paragraphs>
  <Slides>6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 CHRISTY</vt:lpstr>
      <vt:lpstr>Arial</vt:lpstr>
      <vt:lpstr>Calibri</vt:lpstr>
      <vt:lpstr>Calibri Light</vt:lpstr>
      <vt:lpstr>Tema de Office</vt:lpstr>
      <vt:lpstr>Estas son tus emociones,  cada una tiene un color diferente</vt:lpstr>
      <vt:lpstr>Cuando estás alegre…</vt:lpstr>
      <vt:lpstr>Cuando estás triste…</vt:lpstr>
      <vt:lpstr>Cuando estás enfadado…</vt:lpstr>
      <vt:lpstr>Cuando sientes miedo…</vt:lpstr>
      <vt:lpstr>Cuando estás en calma…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Estas son tus emociones,  cada una tiene un color diferente</dc:title>
  <dc:creator>laura lopez</dc:creator>
  <cp:lastModifiedBy>laura lopez</cp:lastModifiedBy>
  <cp:revision>11</cp:revision>
  <dcterms:created xsi:type="dcterms:W3CDTF">2017-01-06T10:00:51Z</dcterms:created>
  <dcterms:modified xsi:type="dcterms:W3CDTF">2017-01-06T15:41:47Z</dcterms:modified>
</cp:coreProperties>
</file>