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70788" y="868559"/>
            <a:ext cx="8637073" cy="2541431"/>
          </a:xfrm>
        </p:spPr>
        <p:txBody>
          <a:bodyPr>
            <a:normAutofit fontScale="90000"/>
          </a:bodyPr>
          <a:lstStyle/>
          <a:p>
            <a:r>
              <a:rPr lang="es-ES" dirty="0">
                <a:latin typeface="Gill Sans Ultra Bold" panose="020B0A02020104020203" pitchFamily="34" charset="0"/>
              </a:rPr>
              <a:t>Los continentes </a:t>
            </a:r>
            <a:br>
              <a:rPr lang="es-ES" dirty="0">
                <a:latin typeface="Gill Sans Ultra Bold" panose="020B0A02020104020203" pitchFamily="34" charset="0"/>
              </a:rPr>
            </a:br>
            <a:r>
              <a:rPr lang="es-ES" dirty="0">
                <a:latin typeface="Gill Sans Ultra Bold" panose="020B0A02020104020203" pitchFamily="34" charset="0"/>
              </a:rPr>
              <a:t>del mundo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0880" y="3702752"/>
            <a:ext cx="5278608" cy="285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24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>
                <a:latin typeface="Gill Sans Ultra Bold" panose="020B0A02020104020203" pitchFamily="34" charset="0"/>
              </a:rPr>
              <a:t>                       </a:t>
            </a:r>
            <a:r>
              <a:rPr lang="es-ES" sz="4400" dirty="0">
                <a:latin typeface="Gill Sans Ultra Bold" panose="020B0A02020104020203" pitchFamily="34" charset="0"/>
              </a:rPr>
              <a:t>EUROPA</a:t>
            </a:r>
            <a:endParaRPr lang="es-ES" dirty="0">
              <a:latin typeface="Gill Sans Ultra Bold" panose="020B0A02020104020203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857461" y="2770569"/>
            <a:ext cx="4121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Aquí, en España, nos encontramos nosotros!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0581" y="2081162"/>
            <a:ext cx="2085481" cy="230865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2147" y="3740944"/>
            <a:ext cx="3248025" cy="2190750"/>
          </a:xfrm>
          <a:prstGeom prst="rect">
            <a:avLst/>
          </a:prstGeom>
        </p:spPr>
      </p:pic>
      <p:pic>
        <p:nvPicPr>
          <p:cNvPr id="14" name="Marcador de contenido 1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49337" y="2955235"/>
            <a:ext cx="3665635" cy="2749226"/>
          </a:xfrm>
        </p:spPr>
      </p:pic>
      <p:cxnSp>
        <p:nvCxnSpPr>
          <p:cNvPr id="16" name="Conector recto de flecha 15"/>
          <p:cNvCxnSpPr/>
          <p:nvPr/>
        </p:nvCxnSpPr>
        <p:spPr>
          <a:xfrm flipH="1">
            <a:off x="1139687" y="2955235"/>
            <a:ext cx="4717774" cy="177579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932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Gill Sans Ultra Bold" panose="020B0A02020104020203" pitchFamily="34" charset="0"/>
              </a:rPr>
              <a:t>                            </a:t>
            </a:r>
            <a:r>
              <a:rPr lang="es-ES" sz="4400" dirty="0">
                <a:latin typeface="Gill Sans Ultra Bold" panose="020B0A02020104020203" pitchFamily="34" charset="0"/>
              </a:rPr>
              <a:t>ASIA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2868" y="2297480"/>
            <a:ext cx="5191206" cy="3653154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344" y="2825799"/>
            <a:ext cx="4099761" cy="259651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107826" y="2380904"/>
            <a:ext cx="313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Aquí está China.</a:t>
            </a:r>
          </a:p>
        </p:txBody>
      </p:sp>
      <p:cxnSp>
        <p:nvCxnSpPr>
          <p:cNvPr id="8" name="Conector recto de flecha 7"/>
          <p:cNvCxnSpPr/>
          <p:nvPr/>
        </p:nvCxnSpPr>
        <p:spPr>
          <a:xfrm>
            <a:off x="3278471" y="3882887"/>
            <a:ext cx="0" cy="265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>
            <a:stCxn id="6" idx="1"/>
          </p:cNvCxnSpPr>
          <p:nvPr/>
        </p:nvCxnSpPr>
        <p:spPr>
          <a:xfrm flipH="1">
            <a:off x="3278471" y="2565570"/>
            <a:ext cx="2829355" cy="134382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289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400" dirty="0">
                <a:latin typeface="Gill Sans Ultra Bold" panose="020B0A02020104020203" pitchFamily="34" charset="0"/>
              </a:rPr>
              <a:t>              OCEANÍA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1108" y="2257555"/>
            <a:ext cx="4014340" cy="2643590"/>
          </a:xfrm>
        </p:spPr>
      </p:pic>
      <p:sp>
        <p:nvSpPr>
          <p:cNvPr id="5" name="CuadroTexto 4"/>
          <p:cNvSpPr txBox="1"/>
          <p:nvPr/>
        </p:nvSpPr>
        <p:spPr>
          <a:xfrm>
            <a:off x="4574854" y="5304947"/>
            <a:ext cx="4158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 Oceanía está Australia, donde podemos encontrar canguros!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7673" y="1947649"/>
            <a:ext cx="3122075" cy="326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59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400" dirty="0">
                <a:latin typeface="Gill Sans Ultra Bold" panose="020B0A02020104020203" pitchFamily="34" charset="0"/>
              </a:rPr>
              <a:t>                 ÁFRICA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778" y="2171517"/>
            <a:ext cx="2808587" cy="3761500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681" y="2171517"/>
            <a:ext cx="2692351" cy="269235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457" y="2171517"/>
            <a:ext cx="2452395" cy="359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60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400" dirty="0">
                <a:latin typeface="Gill Sans Ultra Bold" panose="020B0A02020104020203" pitchFamily="34" charset="0"/>
              </a:rPr>
              <a:t>                américa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 -Del Norte                                                                   -Del Sur</a:t>
            </a:r>
          </a:p>
          <a:p>
            <a:endParaRPr lang="es-ES" dirty="0"/>
          </a:p>
          <a:p>
            <a:endParaRPr lang="es-ES" dirty="0"/>
          </a:p>
          <a:p>
            <a:pPr marL="0" indent="0">
              <a:buNone/>
            </a:pPr>
            <a:r>
              <a:rPr lang="es-ES" dirty="0"/>
              <a:t>                   </a:t>
            </a:r>
          </a:p>
          <a:p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579" y="2769855"/>
            <a:ext cx="2657475" cy="28575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9128" y="2769855"/>
            <a:ext cx="1971675" cy="28575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2054" y="2779380"/>
            <a:ext cx="1628775" cy="284797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0803" y="3250238"/>
            <a:ext cx="2370918" cy="189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96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dirty="0">
                <a:latin typeface="Gill Sans Ultra Bold" panose="020B0A02020104020203" pitchFamily="34" charset="0"/>
              </a:rPr>
              <a:t>TODOS CONVIVIMOS EN ARMONÍA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495" y="2110333"/>
            <a:ext cx="4731330" cy="2823027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100" y="2036591"/>
            <a:ext cx="3867664" cy="289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29386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39</TotalTime>
  <Words>47</Words>
  <Application>Microsoft Office PowerPoint</Application>
  <PresentationFormat>Panorámica</PresentationFormat>
  <Paragraphs>14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Gill Sans MT</vt:lpstr>
      <vt:lpstr>Gill Sans Ultra Bold</vt:lpstr>
      <vt:lpstr>Galería</vt:lpstr>
      <vt:lpstr>Los continentes  del mundo</vt:lpstr>
      <vt:lpstr>                       EUROPA</vt:lpstr>
      <vt:lpstr>                            ASIA</vt:lpstr>
      <vt:lpstr>              OCEANÍA</vt:lpstr>
      <vt:lpstr>                 ÁFRICA</vt:lpstr>
      <vt:lpstr>                américa</vt:lpstr>
      <vt:lpstr>TODOS CONVIVIMOS EN ARMONÍA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continentes  del mundo</dc:title>
  <dc:creator>laudash00@gmail.com</dc:creator>
  <cp:lastModifiedBy>laudash00@gmail.com</cp:lastModifiedBy>
  <cp:revision>5</cp:revision>
  <dcterms:created xsi:type="dcterms:W3CDTF">2016-12-21T13:43:26Z</dcterms:created>
  <dcterms:modified xsi:type="dcterms:W3CDTF">2016-12-21T14:22:34Z</dcterms:modified>
</cp:coreProperties>
</file>