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12/17/2016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youtube.com/watch?v=lE9DhBqJ0T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9486" y="1199958"/>
            <a:ext cx="10782300" cy="3352800"/>
          </a:xfrm>
        </p:spPr>
        <p:txBody>
          <a:bodyPr/>
          <a:lstStyle/>
          <a:p>
            <a:r>
              <a:rPr lang="es-ES" sz="7200" dirty="0" smtClean="0"/>
              <a:t>LOS COLORES- THE COLOURS</a:t>
            </a:r>
            <a:r>
              <a:rPr lang="es-ES" sz="7200" dirty="0"/>
              <a:t/>
            </a:r>
            <a:br>
              <a:rPr lang="es-ES" sz="7200" dirty="0"/>
            </a:br>
            <a:r>
              <a:rPr lang="es-ES" sz="2800" dirty="0">
                <a:hlinkClick r:id="rId2"/>
              </a:rPr>
              <a:t>https://</a:t>
            </a:r>
            <a:r>
              <a:rPr lang="es-ES" sz="2800" dirty="0" smtClean="0">
                <a:hlinkClick r:id="rId2"/>
              </a:rPr>
              <a:t>www.youtube.com/watch?v=lE9DhBqJ0T0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7200" dirty="0" smtClean="0"/>
              <a:t/>
            </a:r>
            <a:br>
              <a:rPr lang="es-ES" sz="7200" dirty="0" smtClean="0"/>
            </a:br>
            <a:r>
              <a:rPr lang="es-ES" sz="7200" dirty="0"/>
              <a:t/>
            </a:r>
            <a:br>
              <a:rPr lang="es-ES" sz="7200" dirty="0"/>
            </a:br>
            <a:endParaRPr lang="es-ES" sz="7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2119745"/>
            <a:ext cx="11485418" cy="458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0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2" b="17152"/>
          <a:stretch>
            <a:fillRect/>
          </a:stretch>
        </p:blipFill>
        <p:spPr>
          <a:xfrm>
            <a:off x="0" y="0"/>
            <a:ext cx="12192000" cy="5330952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s-ES" sz="6600" dirty="0" smtClean="0"/>
              <a:t>                                            </a:t>
            </a:r>
            <a:r>
              <a:rPr lang="es-ES" sz="9300" dirty="0" smtClean="0"/>
              <a:t>AMARILLO-YELLOW</a:t>
            </a:r>
            <a:endParaRPr lang="es-ES" sz="93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79" y="739328"/>
            <a:ext cx="3285765" cy="21978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87" y="1794912"/>
            <a:ext cx="2857500" cy="2857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3" y="314758"/>
            <a:ext cx="3347752" cy="262240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823233" y="3122907"/>
            <a:ext cx="698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SOL</a:t>
            </a:r>
            <a:endParaRPr lang="es-ES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5424126" y="4652412"/>
            <a:ext cx="334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ESTRELLAS</a:t>
            </a:r>
            <a:endParaRPr lang="es-ES" sz="20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9678053" y="3240790"/>
            <a:ext cx="1801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LEÓN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67036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5612" y="5723467"/>
            <a:ext cx="10780776" cy="613283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                                                           </a:t>
            </a:r>
            <a:r>
              <a:rPr lang="es-ES" sz="3700" dirty="0" smtClean="0">
                <a:solidFill>
                  <a:schemeClr val="tx1"/>
                </a:solidFill>
              </a:rPr>
              <a:t>AZUL-BLUE</a:t>
            </a:r>
            <a:endParaRPr lang="es-ES" sz="3700" dirty="0">
              <a:solidFill>
                <a:schemeClr val="tx1"/>
              </a:solidFill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1" b="20851"/>
          <a:stretch>
            <a:fillRect/>
          </a:stretch>
        </p:blipFill>
        <p:spPr/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285" y="640339"/>
            <a:ext cx="4173730" cy="26016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640339"/>
            <a:ext cx="3922569" cy="294192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 flipH="1">
            <a:off x="1731818" y="3974781"/>
            <a:ext cx="2115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CIELO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9380497" y="3856191"/>
            <a:ext cx="2105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MAR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5094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700" dirty="0" smtClean="0">
                <a:solidFill>
                  <a:schemeClr val="tx1"/>
                </a:solidFill>
              </a:rPr>
              <a:t>                                               </a:t>
            </a:r>
            <a:br>
              <a:rPr lang="es-ES" sz="3700" dirty="0" smtClean="0">
                <a:solidFill>
                  <a:schemeClr val="tx1"/>
                </a:solidFill>
              </a:rPr>
            </a:br>
            <a:r>
              <a:rPr lang="es-ES" sz="3700" dirty="0">
                <a:solidFill>
                  <a:schemeClr val="tx1"/>
                </a:solidFill>
              </a:rPr>
              <a:t/>
            </a:r>
            <a:br>
              <a:rPr lang="es-ES" sz="3700" dirty="0">
                <a:solidFill>
                  <a:schemeClr val="tx1"/>
                </a:solidFill>
              </a:rPr>
            </a:br>
            <a:r>
              <a:rPr lang="es-ES" sz="3700" dirty="0" smtClean="0">
                <a:solidFill>
                  <a:schemeClr val="tx1"/>
                </a:solidFill>
              </a:rPr>
              <a:t/>
            </a:r>
            <a:br>
              <a:rPr lang="es-ES" sz="3700" dirty="0" smtClean="0">
                <a:solidFill>
                  <a:schemeClr val="tx1"/>
                </a:solidFill>
              </a:rPr>
            </a:br>
            <a:r>
              <a:rPr lang="es-ES" sz="3700" dirty="0">
                <a:solidFill>
                  <a:schemeClr val="tx1"/>
                </a:solidFill>
              </a:rPr>
              <a:t/>
            </a:r>
            <a:br>
              <a:rPr lang="es-ES" sz="3700" dirty="0">
                <a:solidFill>
                  <a:schemeClr val="tx1"/>
                </a:solidFill>
              </a:rPr>
            </a:br>
            <a:r>
              <a:rPr lang="es-ES" sz="3700" dirty="0" smtClean="0">
                <a:solidFill>
                  <a:schemeClr val="tx1"/>
                </a:solidFill>
              </a:rPr>
              <a:t/>
            </a:r>
            <a:br>
              <a:rPr lang="es-ES" sz="3700" dirty="0" smtClean="0">
                <a:solidFill>
                  <a:schemeClr val="tx1"/>
                </a:solidFill>
              </a:rPr>
            </a:br>
            <a:r>
              <a:rPr lang="es-ES" sz="3700" dirty="0">
                <a:solidFill>
                  <a:schemeClr val="tx1"/>
                </a:solidFill>
              </a:rPr>
              <a:t/>
            </a:r>
            <a:br>
              <a:rPr lang="es-ES" sz="3700" dirty="0">
                <a:solidFill>
                  <a:schemeClr val="tx1"/>
                </a:solidFill>
              </a:rPr>
            </a:br>
            <a:r>
              <a:rPr lang="es-ES" sz="3700" dirty="0" smtClean="0">
                <a:solidFill>
                  <a:schemeClr val="tx1"/>
                </a:solidFill>
              </a:rPr>
              <a:t>                                                        ROJO-RED</a:t>
            </a:r>
            <a:endParaRPr lang="es-ES" sz="3700" dirty="0">
              <a:solidFill>
                <a:schemeClr val="tx1"/>
              </a:solidFill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4" b="14084"/>
          <a:stretch>
            <a:fillRect/>
          </a:stretch>
        </p:blipFill>
        <p:spPr/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" y="479713"/>
            <a:ext cx="2857500" cy="20193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203" y="2361334"/>
            <a:ext cx="2314575" cy="21907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481" y="388134"/>
            <a:ext cx="2621713" cy="243819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 flipH="1">
            <a:off x="1319774" y="2778671"/>
            <a:ext cx="1689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CORAZÓN</a:t>
            </a:r>
            <a:endParaRPr lang="es-ES" sz="20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5264727" y="4741463"/>
            <a:ext cx="2313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TOMATE</a:t>
            </a:r>
            <a:endParaRPr lang="es-ES" sz="2000" b="1" dirty="0"/>
          </a:p>
        </p:txBody>
      </p:sp>
      <p:sp>
        <p:nvSpPr>
          <p:cNvPr id="11" name="CuadroTexto 10"/>
          <p:cNvSpPr txBox="1"/>
          <p:nvPr/>
        </p:nvSpPr>
        <p:spPr>
          <a:xfrm flipH="1">
            <a:off x="9383422" y="3087889"/>
            <a:ext cx="1907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MANZANA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09368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dirty="0" smtClean="0">
                <a:solidFill>
                  <a:schemeClr val="tx1"/>
                </a:solidFill>
              </a:rPr>
              <a:t>                                         VERDE-GREEN</a:t>
            </a:r>
            <a:endParaRPr lang="es-ES" sz="3700" dirty="0">
              <a:solidFill>
                <a:schemeClr val="tx1"/>
              </a:solidFill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8" b="8098"/>
          <a:stretch>
            <a:fillRect/>
          </a:stretch>
        </p:blipFill>
        <p:spPr/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39" y="661553"/>
            <a:ext cx="5325341" cy="298219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50873" y="4105242"/>
            <a:ext cx="2632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MONTAÑAS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78974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dirty="0" smtClean="0">
                <a:solidFill>
                  <a:schemeClr val="tx1"/>
                </a:solidFill>
              </a:rPr>
              <a:t>                                       MORADO-PURPLE</a:t>
            </a:r>
            <a:endParaRPr lang="es-ES" sz="3700" dirty="0">
              <a:solidFill>
                <a:schemeClr val="tx1"/>
              </a:solidFill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38" b="28138"/>
          <a:stretch>
            <a:fillRect/>
          </a:stretch>
        </p:blipFill>
        <p:spPr>
          <a:xfrm>
            <a:off x="-250352" y="-81906"/>
            <a:ext cx="12579927" cy="5500573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145" y="141988"/>
            <a:ext cx="5792932" cy="453779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575968" y="4859355"/>
            <a:ext cx="2881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UVAS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553504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700" dirty="0" smtClean="0">
                <a:solidFill>
                  <a:schemeClr val="tx1"/>
                </a:solidFill>
              </a:rPr>
              <a:t>                                       NARANJA-ORANGE</a:t>
            </a:r>
            <a:endParaRPr lang="es-ES" sz="3700" dirty="0">
              <a:solidFill>
                <a:schemeClr val="tx1"/>
              </a:solidFill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4" b="21234"/>
          <a:stretch>
            <a:fillRect/>
          </a:stretch>
        </p:blipFill>
        <p:spPr/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25" y="0"/>
            <a:ext cx="5086350" cy="473030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541818" y="4876964"/>
            <a:ext cx="2549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NARANJA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944662875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a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TM03457491[[fn=Metrópoli]]</Template>
  <TotalTime>35</TotalTime>
  <Words>26</Words>
  <Application>Microsoft Office PowerPoint</Application>
  <PresentationFormat>Panorámica</PresentationFormat>
  <Paragraphs>18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 Light</vt:lpstr>
      <vt:lpstr>Metropolitana</vt:lpstr>
      <vt:lpstr>LOS COLORES- THE COLOURS https://www.youtube.com/watch?v=lE9DhBqJ0T0   </vt:lpstr>
      <vt:lpstr>Presentación de PowerPoint</vt:lpstr>
      <vt:lpstr>                                                           AZUL-BLUE</vt:lpstr>
      <vt:lpstr>                                                                                                             ROJO-RED</vt:lpstr>
      <vt:lpstr>                                         VERDE-GREEN</vt:lpstr>
      <vt:lpstr>                                       MORADO-PURPLE</vt:lpstr>
      <vt:lpstr>                                       NARANJA-ORANGE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COLORES- THE COLOURS</dc:title>
  <dc:creator>laudash00@gmail.com</dc:creator>
  <cp:lastModifiedBy>laudash00@gmail.com</cp:lastModifiedBy>
  <cp:revision>5</cp:revision>
  <dcterms:created xsi:type="dcterms:W3CDTF">2016-12-17T16:38:01Z</dcterms:created>
  <dcterms:modified xsi:type="dcterms:W3CDTF">2016-12-17T17:16:23Z</dcterms:modified>
</cp:coreProperties>
</file>