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youtube.com/watch?v=En2lnE4tgQU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>
                <a:latin typeface="Bodoni MT Poster Compressed" panose="02070706080601050204" pitchFamily="18" charset="0"/>
              </a:rPr>
              <a:t>Chloe pide a papá noel unas puntas de ballet</a:t>
            </a:r>
            <a:endParaRPr lang="es-ES" dirty="0">
              <a:latin typeface="Bodoni MT Poster Compressed" panose="020707060806010502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161" y="3355166"/>
            <a:ext cx="983240" cy="155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3623" y="1983469"/>
            <a:ext cx="9070848" cy="2587752"/>
          </a:xfrm>
        </p:spPr>
        <p:txBody>
          <a:bodyPr/>
          <a:lstStyle/>
          <a:p>
            <a:r>
              <a:rPr lang="es-ES" sz="1400" dirty="0" smtClean="0">
                <a:latin typeface="Century" panose="02040604050505020304" pitchFamily="18" charset="0"/>
              </a:rPr>
              <a:t>Chloe es una niña que le gusta mucho el ballet.</a:t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  <a:hlinkClick r:id="rId2"/>
              </a:rPr>
              <a:t>https://</a:t>
            </a:r>
            <a:r>
              <a:rPr lang="es-ES" sz="1400" dirty="0" smtClean="0">
                <a:latin typeface="Century" panose="02040604050505020304" pitchFamily="18" charset="0"/>
                <a:hlinkClick r:id="rId2"/>
              </a:rPr>
              <a:t>www.youtube.com/watch?v=En2lnE4tgQU</a:t>
            </a: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endParaRPr lang="es-ES" sz="1400" dirty="0">
              <a:latin typeface="Century" panose="020406040505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800" y="3000257"/>
            <a:ext cx="3222494" cy="241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9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73332" y="1981200"/>
            <a:ext cx="8051432" cy="2160534"/>
          </a:xfrm>
        </p:spPr>
        <p:txBody>
          <a:bodyPr/>
          <a:lstStyle/>
          <a:p>
            <a:r>
              <a:rPr lang="es-ES" sz="1400" dirty="0">
                <a:latin typeface="Century" panose="02040604050505020304" pitchFamily="18" charset="0"/>
              </a:rPr>
              <a:t>COMO ERA NAVIDAD DECIDIÓ PEDIRLE A PAPÁ NOEL UNAS PUNTAS PARA PODER BAILAR.</a:t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>-Querido papá noel, este año he sido muy buena así que quiero que me traigas unas puntas de ballet. Un besito. Chloe.- escribió. </a:t>
            </a:r>
            <a:r>
              <a:rPr lang="es-ES" dirty="0">
                <a:latin typeface="Century" panose="02040604050505020304" pitchFamily="18" charset="0"/>
              </a:rPr>
              <a:t/>
            </a:r>
            <a:br>
              <a:rPr lang="es-ES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>-espero que me las traiga …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03" y="3605212"/>
            <a:ext cx="28479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5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>Papá noel recibió la carta, la leyó y dijo: </a:t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>-tengo que cumplir el sueño de esta pequeña niña.</a:t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endParaRPr lang="es-ES" sz="1400" dirty="0">
              <a:latin typeface="Century" panose="020406040505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727" y="2701637"/>
            <a:ext cx="3040639" cy="2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6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>el día 24 por la noche Chloe estaba muy nerviosa porque a la mañana siguiente recibiría</a:t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> sus puntas que papá noel le traería. No se </a:t>
            </a:r>
            <a:r>
              <a:rPr lang="es-ES" sz="1400" smtClean="0">
                <a:latin typeface="Century" panose="02040604050505020304" pitchFamily="18" charset="0"/>
              </a:rPr>
              <a:t>podía dormir. </a:t>
            </a: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endParaRPr lang="es-ES" sz="1400" dirty="0">
              <a:latin typeface="Century" panose="020406040505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49" y="3111094"/>
            <a:ext cx="203835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1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1400" dirty="0" smtClean="0">
                <a:latin typeface="Century" panose="02040604050505020304" pitchFamily="18" charset="0"/>
              </a:rPr>
              <a:t>Aquella noche papá noel salió a repartir los regalos. Legó a casa de chloe, entró por la </a:t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>chimenea y dejó su regalo en el árbol de navidad.</a:t>
            </a: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endParaRPr lang="es-ES" sz="1400" dirty="0">
              <a:latin typeface="Century" panose="020406040505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521" y="3146282"/>
            <a:ext cx="2590151" cy="22431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77" y="2886941"/>
            <a:ext cx="2502478" cy="250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3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1400" dirty="0" smtClean="0">
                <a:latin typeface="Century" panose="02040604050505020304" pitchFamily="18" charset="0"/>
              </a:rPr>
              <a:t>-ho </a:t>
            </a:r>
            <a:r>
              <a:rPr lang="es-ES" sz="1400" dirty="0" smtClean="0">
                <a:latin typeface="Century" panose="02040604050505020304" pitchFamily="18" charset="0"/>
              </a:rPr>
              <a:t>ho</a:t>
            </a:r>
            <a:r>
              <a:rPr lang="es-ES" sz="1400" dirty="0" smtClean="0">
                <a:latin typeface="Century" panose="02040604050505020304" pitchFamily="18" charset="0"/>
              </a:rPr>
              <a:t> </a:t>
            </a:r>
            <a:r>
              <a:rPr lang="es-ES" sz="1400" dirty="0" smtClean="0">
                <a:latin typeface="Century" panose="02040604050505020304" pitchFamily="18" charset="0"/>
              </a:rPr>
              <a:t>ho</a:t>
            </a:r>
            <a:r>
              <a:rPr lang="es-ES" sz="1400" dirty="0" smtClean="0">
                <a:latin typeface="Century" panose="02040604050505020304" pitchFamily="18" charset="0"/>
              </a:rPr>
              <a:t>!! Espero que puedas bailar mucho con ellas chloe!!!!!</a:t>
            </a: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endParaRPr lang="es-ES" sz="1400" dirty="0">
              <a:latin typeface="Century" panose="020406040505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158" y="2770910"/>
            <a:ext cx="3687041" cy="253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8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1400" dirty="0" smtClean="0">
                <a:latin typeface="Century" panose="02040604050505020304" pitchFamily="18" charset="0"/>
              </a:rPr>
              <a:t>El día 25 por la mañana chloe se despertó y corrió hacia el árbol. Allí se encontró con el regalo que le había dejado papá noel.</a:t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>-Wow! Son las puntas de ballet que había pedido!! Ahora podré bailar siempre que quiera!!!</a:t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endParaRPr lang="es-ES" sz="1400" dirty="0">
              <a:latin typeface="Century" panose="020406040505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486" y="3057957"/>
            <a:ext cx="2857500" cy="22383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757" y="3242900"/>
            <a:ext cx="2005862" cy="205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2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3624" y="2094310"/>
            <a:ext cx="9070848" cy="2587752"/>
          </a:xfrm>
        </p:spPr>
        <p:txBody>
          <a:bodyPr/>
          <a:lstStyle/>
          <a:p>
            <a:r>
              <a:rPr lang="es-ES" sz="1400" dirty="0" smtClean="0">
                <a:latin typeface="Century" panose="02040604050505020304" pitchFamily="18" charset="0"/>
              </a:rPr>
              <a:t>Y bailó y bailó y en una gran bailarina se convirtió.</a:t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r>
              <a:rPr lang="es-ES" sz="1400" dirty="0">
                <a:latin typeface="Century" panose="02040604050505020304" pitchFamily="18" charset="0"/>
              </a:rPr>
              <a:t/>
            </a:r>
            <a:br>
              <a:rPr lang="es-ES" sz="1400" dirty="0">
                <a:latin typeface="Century" panose="02040604050505020304" pitchFamily="18" charset="0"/>
              </a:rPr>
            </a:br>
            <a:r>
              <a:rPr lang="es-ES" sz="1400" dirty="0" smtClean="0">
                <a:latin typeface="Century" panose="02040604050505020304" pitchFamily="18" charset="0"/>
              </a:rPr>
              <a:t/>
            </a:r>
            <a:br>
              <a:rPr lang="es-ES" sz="1400" dirty="0" smtClean="0">
                <a:latin typeface="Century" panose="02040604050505020304" pitchFamily="18" charset="0"/>
              </a:rPr>
            </a:br>
            <a:endParaRPr lang="es-ES" sz="1400" dirty="0">
              <a:latin typeface="Century" panose="020406040505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260" y="2766579"/>
            <a:ext cx="1933575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Fin</a:t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7" y="3122468"/>
            <a:ext cx="3283527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4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62</TotalTime>
  <Words>108</Words>
  <Application>Microsoft Office PowerPoint</Application>
  <PresentationFormat>Panorámica</PresentationFormat>
  <Paragraphs>10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Bodoni MT Poster Compressed</vt:lpstr>
      <vt:lpstr>Century</vt:lpstr>
      <vt:lpstr>Century Gothic</vt:lpstr>
      <vt:lpstr>Garamond</vt:lpstr>
      <vt:lpstr>Savon</vt:lpstr>
      <vt:lpstr>Chloe pide a papá noel unas puntas de ballet</vt:lpstr>
      <vt:lpstr>Chloe es una niña que le gusta mucho el ballet.  https://www.youtube.com/watch?v=En2lnE4tgQU       </vt:lpstr>
      <vt:lpstr>COMO ERA NAVIDAD DECIDIÓ PEDIRLE A PAPÁ NOEL UNAS PUNTAS PARA PODER BAILAR.  -Querido papá noel, este año he sido muy buena así que quiero que me traigas unas puntas de ballet. Un besito. Chloe.- escribió.  -espero que me las traiga …</vt:lpstr>
      <vt:lpstr>  Papá noel recibió la carta, la leyó y dijo:  -tengo que cumplir el sueño de esta pequeña niña.             </vt:lpstr>
      <vt:lpstr>        el día 24 por la noche Chloe estaba muy nerviosa porque a la mañana siguiente recibiría    sus puntas que papá noel le traería. No se podía dormir.                   </vt:lpstr>
      <vt:lpstr>Aquella noche papá noel salió a repartir los regalos. Legó a casa de chloe, entró por la   chimenea y dejó su regalo en el árbol de navidad.          </vt:lpstr>
      <vt:lpstr>-ho ho ho!! Espero que puedas bailar mucho con ellas chloe!!!!!             </vt:lpstr>
      <vt:lpstr>El día 25 por la mañana chloe se despertó y corrió hacia el árbol. Allí se encontró con el regalo que le había dejado papá noel.  -Wow! Son las puntas de ballet que había pedido!! Ahora podré bailar siempre que quiera!!!        </vt:lpstr>
      <vt:lpstr>Y bailó y bailó y en una gran bailarina se convirtió.           </vt:lpstr>
      <vt:lpstr>Fin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Chloe pide a papá noel unas puntas de ballet</dc:title>
  <dc:creator>laudash00@gmail.com</dc:creator>
  <cp:lastModifiedBy>laudash00@gmail.com</cp:lastModifiedBy>
  <cp:revision>7</cp:revision>
  <dcterms:created xsi:type="dcterms:W3CDTF">2016-12-17T14:33:36Z</dcterms:created>
  <dcterms:modified xsi:type="dcterms:W3CDTF">2016-12-17T15:35:40Z</dcterms:modified>
</cp:coreProperties>
</file>